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1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1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86CEA-75A8-4F26-968B-D42CB6858C2E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FB5C9-06D6-46B3-AA1D-549A3A8DD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2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6F5FE-AEA7-E4A4-A115-501437A83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A0ACD-69B9-32F5-EE66-D6C1A8D42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783D61B-EFA3-E3DE-F81B-92E5D0E8448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580" y="6116820"/>
            <a:ext cx="12161520" cy="657222"/>
            <a:chOff x="44799" y="6126762"/>
            <a:chExt cx="11716771" cy="63319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174347A-5D8F-1FC4-C58F-287FF8493326}"/>
                </a:ext>
              </a:extLst>
            </p:cNvPr>
            <p:cNvPicPr>
              <a:picLocks/>
            </p:cNvPicPr>
            <p:nvPr userDrawn="1"/>
          </p:nvPicPr>
          <p:blipFill rotWithShape="1"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rcRect l="19931"/>
            <a:stretch/>
          </p:blipFill>
          <p:spPr>
            <a:xfrm>
              <a:off x="7321749" y="6183833"/>
              <a:ext cx="1827457" cy="519049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88A36F8-59F9-11C4-AD38-B43EBFBB44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44627" y="6154763"/>
              <a:ext cx="754117" cy="577189"/>
            </a:xfrm>
            <a:prstGeom prst="rect">
              <a:avLst/>
            </a:prstGeom>
          </p:spPr>
        </p:pic>
        <p:pic>
          <p:nvPicPr>
            <p:cNvPr id="43" name="Picture 22">
              <a:extLst>
                <a:ext uri="{FF2B5EF4-FFF2-40B4-BE49-F238E27FC236}">
                  <a16:creationId xmlns:a16="http://schemas.microsoft.com/office/drawing/2014/main" id="{D1E5696E-AD2D-31E7-4F9E-FB925CA249F0}"/>
                </a:ext>
              </a:extLst>
            </p:cNvPr>
            <p:cNvPicPr>
              <a:picLocks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5" t="11989" r="32824" b="14059"/>
            <a:stretch/>
          </p:blipFill>
          <p:spPr bwMode="auto">
            <a:xfrm>
              <a:off x="3901775" y="6180743"/>
              <a:ext cx="1280160" cy="525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791D254-9C43-3552-69D3-B976708C84E1}"/>
                </a:ext>
              </a:extLst>
            </p:cNvPr>
            <p:cNvPicPr>
              <a:picLocks/>
            </p:cNvPicPr>
            <p:nvPr userDrawn="1"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28624" y="6154763"/>
              <a:ext cx="1234440" cy="577189"/>
            </a:xfrm>
            <a:prstGeom prst="rect">
              <a:avLst/>
            </a:prstGeom>
          </p:spPr>
        </p:pic>
        <p:pic>
          <p:nvPicPr>
            <p:cNvPr id="45" name="Picture 10">
              <a:extLst>
                <a:ext uri="{FF2B5EF4-FFF2-40B4-BE49-F238E27FC236}">
                  <a16:creationId xmlns:a16="http://schemas.microsoft.com/office/drawing/2014/main" id="{EF067DA0-DBAA-55FE-B748-A421E2B626F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237" y="6164383"/>
              <a:ext cx="1381465" cy="557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4">
              <a:extLst>
                <a:ext uri="{FF2B5EF4-FFF2-40B4-BE49-F238E27FC236}">
                  <a16:creationId xmlns:a16="http://schemas.microsoft.com/office/drawing/2014/main" id="{4C5A99DE-D7DA-47A8-A726-84ADD38AE330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304" y="6188948"/>
              <a:ext cx="1097280" cy="508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6">
              <a:extLst>
                <a:ext uri="{FF2B5EF4-FFF2-40B4-BE49-F238E27FC236}">
                  <a16:creationId xmlns:a16="http://schemas.microsoft.com/office/drawing/2014/main" id="{D0CCA832-5BCB-FF57-F5EE-B17052CE6905}"/>
                </a:ext>
              </a:extLst>
            </p:cNvPr>
            <p:cNvPicPr>
              <a:picLocks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8" t="15614" r="58227" b="17719"/>
            <a:stretch/>
          </p:blipFill>
          <p:spPr bwMode="auto">
            <a:xfrm>
              <a:off x="6250802" y="6154763"/>
              <a:ext cx="1104361" cy="577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8">
              <a:extLst>
                <a:ext uri="{FF2B5EF4-FFF2-40B4-BE49-F238E27FC236}">
                  <a16:creationId xmlns:a16="http://schemas.microsoft.com/office/drawing/2014/main" id="{1F00B7AF-F120-02DD-089D-692371629B7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79"/>
            <a:stretch/>
          </p:blipFill>
          <p:spPr bwMode="auto">
            <a:xfrm>
              <a:off x="10389970" y="6128610"/>
              <a:ext cx="1371600" cy="569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5682D58-0F26-130A-7699-5E16BC080AB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0311" y="6154763"/>
              <a:ext cx="762633" cy="577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Official Logo">
              <a:extLst>
                <a:ext uri="{FF2B5EF4-FFF2-40B4-BE49-F238E27FC236}">
                  <a16:creationId xmlns:a16="http://schemas.microsoft.com/office/drawing/2014/main" id="{3F27F505-BA80-7999-5FEA-DEF6831458D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9" y="6126762"/>
              <a:ext cx="833144" cy="633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6AED6D3C-4229-070F-99FB-7D8443F1D200}"/>
              </a:ext>
            </a:extLst>
          </p:cNvPr>
          <p:cNvSpPr/>
          <p:nvPr userDrawn="1"/>
        </p:nvSpPr>
        <p:spPr>
          <a:xfrm>
            <a:off x="0" y="1"/>
            <a:ext cx="12192000" cy="929666"/>
          </a:xfrm>
          <a:prstGeom prst="rect">
            <a:avLst/>
          </a:prstGeom>
          <a:gradFill flip="none" rotWithShape="1">
            <a:gsLst>
              <a:gs pos="0">
                <a:srgbClr val="0F6636"/>
              </a:gs>
              <a:gs pos="18000">
                <a:srgbClr val="0F6636"/>
              </a:gs>
              <a:gs pos="54000">
                <a:srgbClr val="F2F7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8FB597DA-8AE0-3299-3902-64B1C5286E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2" y="237669"/>
            <a:ext cx="2642360" cy="44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4883E2CF-4B6B-8C9E-4A60-7AC45B019183}"/>
              </a:ext>
            </a:extLst>
          </p:cNvPr>
          <p:cNvGrpSpPr/>
          <p:nvPr userDrawn="1"/>
        </p:nvGrpSpPr>
        <p:grpSpPr>
          <a:xfrm>
            <a:off x="9020768" y="-10043"/>
            <a:ext cx="2503204" cy="939710"/>
            <a:chOff x="8058122" y="133139"/>
            <a:chExt cx="2503204" cy="93971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BA6DFD1-875F-03EE-D7FF-BFE60216D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58122" y="145553"/>
              <a:ext cx="2203106" cy="927296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26F1873-7AB8-C6E5-FECC-D289EBB11BBF}"/>
                </a:ext>
              </a:extLst>
            </p:cNvPr>
            <p:cNvSpPr txBox="1"/>
            <p:nvPr/>
          </p:nvSpPr>
          <p:spPr>
            <a:xfrm>
              <a:off x="8890983" y="133139"/>
              <a:ext cx="167034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DE-SC0023412</a:t>
              </a:r>
            </a:p>
          </p:txBody>
        </p: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F120548-1597-760E-6359-288DB21FAFCC}"/>
              </a:ext>
            </a:extLst>
          </p:cNvPr>
          <p:cNvCxnSpPr/>
          <p:nvPr userDrawn="1"/>
        </p:nvCxnSpPr>
        <p:spPr>
          <a:xfrm>
            <a:off x="200154" y="5983925"/>
            <a:ext cx="117916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B03894CF-9171-56B2-BA09-609045FFAE66}"/>
              </a:ext>
            </a:extLst>
          </p:cNvPr>
          <p:cNvSpPr txBox="1"/>
          <p:nvPr userDrawn="1"/>
        </p:nvSpPr>
        <p:spPr>
          <a:xfrm>
            <a:off x="3177941" y="209240"/>
            <a:ext cx="19388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Frontier Research Center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B5E4CCF-0144-1469-4776-812904FBFF3E}"/>
              </a:ext>
            </a:extLst>
          </p:cNvPr>
          <p:cNvGrpSpPr/>
          <p:nvPr userDrawn="1"/>
        </p:nvGrpSpPr>
        <p:grpSpPr>
          <a:xfrm>
            <a:off x="7024426" y="-193205"/>
            <a:ext cx="1850660" cy="1153610"/>
            <a:chOff x="9368706" y="-193205"/>
            <a:chExt cx="1850660" cy="115361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766CA09-B61C-F09B-9122-CAF20D9ACAB6}"/>
                </a:ext>
              </a:extLst>
            </p:cNvPr>
            <p:cNvSpPr txBox="1"/>
            <p:nvPr/>
          </p:nvSpPr>
          <p:spPr>
            <a:xfrm>
              <a:off x="9676483" y="73935"/>
              <a:ext cx="1542883" cy="8125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30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Manipulation of Atomic Ordering for Manufacturing Semiconductors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9EEEF7F-5E4E-CF11-0A64-4E6B448A8796}"/>
                </a:ext>
              </a:extLst>
            </p:cNvPr>
            <p:cNvSpPr txBox="1"/>
            <p:nvPr/>
          </p:nvSpPr>
          <p:spPr>
            <a:xfrm rot="16200000">
              <a:off x="8945790" y="229711"/>
              <a:ext cx="11536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Center for 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500718A-FAFC-14E2-2EB3-9A6A0A04E12D}"/>
              </a:ext>
            </a:extLst>
          </p:cNvPr>
          <p:cNvCxnSpPr/>
          <p:nvPr userDrawn="1"/>
        </p:nvCxnSpPr>
        <p:spPr>
          <a:xfrm flipV="1">
            <a:off x="8909609" y="9225"/>
            <a:ext cx="0" cy="911218"/>
          </a:xfrm>
          <a:prstGeom prst="line">
            <a:avLst/>
          </a:prstGeom>
          <a:ln w="19050">
            <a:solidFill>
              <a:srgbClr val="B51E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94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BCBF1-4527-84E7-B0F0-508F3539B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9022E9-F27B-16C5-99CB-BF63B2E2E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972C69-F158-EF79-3FA7-6090F51F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279" y="6412116"/>
            <a:ext cx="542925" cy="365125"/>
          </a:xfrm>
        </p:spPr>
        <p:txBody>
          <a:bodyPr/>
          <a:lstStyle/>
          <a:p>
            <a:fld id="{5EF60D4A-BDC2-43F3-91B6-4D6968303FE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E35A00-711A-4B5C-57EF-8A34289A60A5}"/>
              </a:ext>
            </a:extLst>
          </p:cNvPr>
          <p:cNvCxnSpPr/>
          <p:nvPr userDrawn="1"/>
        </p:nvCxnSpPr>
        <p:spPr>
          <a:xfrm>
            <a:off x="200154" y="6380139"/>
            <a:ext cx="1179169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6">
            <a:extLst>
              <a:ext uri="{FF2B5EF4-FFF2-40B4-BE49-F238E27FC236}">
                <a16:creationId xmlns:a16="http://schemas.microsoft.com/office/drawing/2014/main" id="{025935B8-8022-6C27-29C4-B5EA1C7E1B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96" y="6452750"/>
            <a:ext cx="2244479" cy="37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0485FA-7ADB-26A6-AFE8-0A868892A4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075" y="6401216"/>
            <a:ext cx="1095375" cy="4610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2D563D-2C36-9B06-B942-A7972A02285C}"/>
              </a:ext>
            </a:extLst>
          </p:cNvPr>
          <p:cNvSpPr txBox="1"/>
          <p:nvPr userDrawn="1"/>
        </p:nvSpPr>
        <p:spPr>
          <a:xfrm>
            <a:off x="3131002" y="6452442"/>
            <a:ext cx="36921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Energy Frontier Research Center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75174B5-802A-6894-3B52-0B932B5B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5620" y="6401216"/>
            <a:ext cx="2554967" cy="365125"/>
          </a:xfrm>
        </p:spPr>
        <p:txBody>
          <a:bodyPr/>
          <a:lstStyle>
            <a:lvl1pPr>
              <a:defRPr>
                <a:highlight>
                  <a:srgbClr val="FFFF00"/>
                </a:highlight>
              </a:defRPr>
            </a:lvl1pPr>
          </a:lstStyle>
          <a:p>
            <a:r>
              <a:rPr lang="en-US" altLang="zh-CN" dirty="0" err="1"/>
              <a:t>xxxxxxxxxxx</a:t>
            </a:r>
            <a:r>
              <a:rPr lang="en-US" altLang="zh-CN" dirty="0"/>
              <a:t>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87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31AF6-53F2-7FDC-EADE-D5C138806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A4EE22-E68C-4CCF-9446-1AEE0AE8D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E36DDED-7057-BA27-4E0E-C4ED9B41F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279" y="6412116"/>
            <a:ext cx="542925" cy="365125"/>
          </a:xfrm>
        </p:spPr>
        <p:txBody>
          <a:bodyPr/>
          <a:lstStyle/>
          <a:p>
            <a:fld id="{5EF60D4A-BDC2-43F3-91B6-4D6968303FE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F3BF5B-8F3E-51B8-5296-D6D910BB426B}"/>
              </a:ext>
            </a:extLst>
          </p:cNvPr>
          <p:cNvCxnSpPr/>
          <p:nvPr userDrawn="1"/>
        </p:nvCxnSpPr>
        <p:spPr>
          <a:xfrm>
            <a:off x="200154" y="6380139"/>
            <a:ext cx="1179169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6">
            <a:extLst>
              <a:ext uri="{FF2B5EF4-FFF2-40B4-BE49-F238E27FC236}">
                <a16:creationId xmlns:a16="http://schemas.microsoft.com/office/drawing/2014/main" id="{51E19C04-54D8-FAAD-4369-3DB5C5B458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96" y="6452750"/>
            <a:ext cx="2244479" cy="37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19E32C-6469-C6FF-BAC2-4B38030F98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075" y="6401216"/>
            <a:ext cx="1095375" cy="4610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5D73A1-570A-3C5D-504C-8C2D76F1A407}"/>
              </a:ext>
            </a:extLst>
          </p:cNvPr>
          <p:cNvSpPr txBox="1"/>
          <p:nvPr userDrawn="1"/>
        </p:nvSpPr>
        <p:spPr>
          <a:xfrm>
            <a:off x="3131002" y="6452442"/>
            <a:ext cx="36921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Energy Frontier Research Center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608A143-C43B-D571-EEFE-2E7E0124D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5620" y="6401216"/>
            <a:ext cx="2554967" cy="365125"/>
          </a:xfrm>
        </p:spPr>
        <p:txBody>
          <a:bodyPr/>
          <a:lstStyle>
            <a:lvl1pPr>
              <a:defRPr>
                <a:highlight>
                  <a:srgbClr val="FFFF00"/>
                </a:highlight>
              </a:defRPr>
            </a:lvl1pPr>
          </a:lstStyle>
          <a:p>
            <a:r>
              <a:rPr lang="en-US" altLang="zh-CN" dirty="0" err="1"/>
              <a:t>xxxxxxxxxxx</a:t>
            </a:r>
            <a:r>
              <a:rPr lang="en-US" altLang="zh-CN" dirty="0"/>
              <a:t>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9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F3C4-13DC-281D-6D98-4743C1A9A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A7293-1D8E-4EDA-1827-95A10793E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F9D3B-8417-D9F5-FA1C-707DA700C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5620" y="6401216"/>
            <a:ext cx="2554967" cy="365125"/>
          </a:xfrm>
        </p:spPr>
        <p:txBody>
          <a:bodyPr/>
          <a:lstStyle>
            <a:lvl1pPr>
              <a:defRPr>
                <a:highlight>
                  <a:srgbClr val="FFFF00"/>
                </a:highlight>
              </a:defRPr>
            </a:lvl1pPr>
          </a:lstStyle>
          <a:p>
            <a:r>
              <a:rPr lang="en-US" altLang="zh-CN" dirty="0" err="1"/>
              <a:t>xxxxxxxxxxx</a:t>
            </a:r>
            <a:r>
              <a:rPr lang="en-US" altLang="zh-CN" dirty="0"/>
              <a:t>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6C064-C77F-FB0F-0C52-81B3C5A2F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279" y="6412116"/>
            <a:ext cx="542925" cy="365125"/>
          </a:xfrm>
        </p:spPr>
        <p:txBody>
          <a:bodyPr/>
          <a:lstStyle/>
          <a:p>
            <a:fld id="{5EF60D4A-BDC2-43F3-91B6-4D6968303FE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668D68-D198-3F69-FEC2-B9E02CEEDB08}"/>
              </a:ext>
            </a:extLst>
          </p:cNvPr>
          <p:cNvCxnSpPr/>
          <p:nvPr userDrawn="1"/>
        </p:nvCxnSpPr>
        <p:spPr>
          <a:xfrm>
            <a:off x="200154" y="6380139"/>
            <a:ext cx="1179169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6">
            <a:extLst>
              <a:ext uri="{FF2B5EF4-FFF2-40B4-BE49-F238E27FC236}">
                <a16:creationId xmlns:a16="http://schemas.microsoft.com/office/drawing/2014/main" id="{C2A8F9D8-685E-B0B3-F5F3-1E45A61A36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96" y="6452750"/>
            <a:ext cx="2244479" cy="37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E31580-4D42-66D3-574B-33A1710630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075" y="6401216"/>
            <a:ext cx="1095375" cy="4610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D46CA0-DFEA-A5E2-732E-D624E1AF54F3}"/>
              </a:ext>
            </a:extLst>
          </p:cNvPr>
          <p:cNvSpPr txBox="1"/>
          <p:nvPr userDrawn="1"/>
        </p:nvSpPr>
        <p:spPr>
          <a:xfrm>
            <a:off x="3131002" y="6452442"/>
            <a:ext cx="36921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Energy Frontier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239911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A8DB-72D4-F66E-6A7C-EFA70F48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A5BB8-3CA1-6D51-5909-D2A882BFA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DC9BD5-C483-7E44-C87C-B1095670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279" y="6412116"/>
            <a:ext cx="542925" cy="365125"/>
          </a:xfrm>
        </p:spPr>
        <p:txBody>
          <a:bodyPr/>
          <a:lstStyle/>
          <a:p>
            <a:fld id="{5EF60D4A-BDC2-43F3-91B6-4D6968303FE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767DCB-0EFA-52FC-DAEA-F0B0A7B2A677}"/>
              </a:ext>
            </a:extLst>
          </p:cNvPr>
          <p:cNvCxnSpPr/>
          <p:nvPr userDrawn="1"/>
        </p:nvCxnSpPr>
        <p:spPr>
          <a:xfrm>
            <a:off x="200154" y="6380139"/>
            <a:ext cx="1179169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6">
            <a:extLst>
              <a:ext uri="{FF2B5EF4-FFF2-40B4-BE49-F238E27FC236}">
                <a16:creationId xmlns:a16="http://schemas.microsoft.com/office/drawing/2014/main" id="{0A7353B8-89F9-E6AD-B52B-9E2FAF6F74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96" y="6452750"/>
            <a:ext cx="2244479" cy="37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55FF46-ABE2-8B60-D3C7-5DA4CA6272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075" y="6401216"/>
            <a:ext cx="1095375" cy="4610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FAA815-663D-12FD-AAA7-B8E38CDA5089}"/>
              </a:ext>
            </a:extLst>
          </p:cNvPr>
          <p:cNvSpPr txBox="1"/>
          <p:nvPr userDrawn="1"/>
        </p:nvSpPr>
        <p:spPr>
          <a:xfrm>
            <a:off x="3131002" y="6452442"/>
            <a:ext cx="36921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Energy Frontier Research Center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C3AA63-5D64-EB90-C3DF-1E66FE755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5620" y="6401216"/>
            <a:ext cx="2554967" cy="365125"/>
          </a:xfrm>
        </p:spPr>
        <p:txBody>
          <a:bodyPr/>
          <a:lstStyle>
            <a:lvl1pPr>
              <a:defRPr>
                <a:highlight>
                  <a:srgbClr val="FFFF00"/>
                </a:highlight>
              </a:defRPr>
            </a:lvl1pPr>
          </a:lstStyle>
          <a:p>
            <a:r>
              <a:rPr lang="en-US" altLang="zh-CN" dirty="0" err="1"/>
              <a:t>xxxxxxxxxxx</a:t>
            </a:r>
            <a:r>
              <a:rPr lang="en-US" altLang="zh-CN" dirty="0"/>
              <a:t>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3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C7FCF-363B-3803-2D33-3A73BE494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B6B23-1558-E1C1-7081-F535044D0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6754A-AB9F-4693-FCBA-D58BBBF72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965DFB8-6D43-E4E6-0E2F-735657950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279" y="6412116"/>
            <a:ext cx="542925" cy="365125"/>
          </a:xfrm>
        </p:spPr>
        <p:txBody>
          <a:bodyPr/>
          <a:lstStyle/>
          <a:p>
            <a:fld id="{5EF60D4A-BDC2-43F3-91B6-4D6968303FE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DD5AE3-93BD-DBBD-BF5A-42B3523A53CD}"/>
              </a:ext>
            </a:extLst>
          </p:cNvPr>
          <p:cNvCxnSpPr/>
          <p:nvPr userDrawn="1"/>
        </p:nvCxnSpPr>
        <p:spPr>
          <a:xfrm>
            <a:off x="200154" y="6380139"/>
            <a:ext cx="1179169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6">
            <a:extLst>
              <a:ext uri="{FF2B5EF4-FFF2-40B4-BE49-F238E27FC236}">
                <a16:creationId xmlns:a16="http://schemas.microsoft.com/office/drawing/2014/main" id="{AB70FFD2-289D-B5D6-E1C8-65F7025585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96" y="6452750"/>
            <a:ext cx="2244479" cy="37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2BCBD8-1C50-084F-575C-52AEB45A7D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075" y="6401216"/>
            <a:ext cx="1095375" cy="4610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895ED3-350D-9A1B-A405-D8AB173EE447}"/>
              </a:ext>
            </a:extLst>
          </p:cNvPr>
          <p:cNvSpPr txBox="1"/>
          <p:nvPr userDrawn="1"/>
        </p:nvSpPr>
        <p:spPr>
          <a:xfrm>
            <a:off x="3131002" y="6452442"/>
            <a:ext cx="36921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Energy Frontier Research Center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59F1F-0141-75F4-FAB4-E09E0BABB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5620" y="6401216"/>
            <a:ext cx="2554967" cy="365125"/>
          </a:xfrm>
        </p:spPr>
        <p:txBody>
          <a:bodyPr/>
          <a:lstStyle>
            <a:lvl1pPr>
              <a:defRPr>
                <a:highlight>
                  <a:srgbClr val="FFFF00"/>
                </a:highlight>
              </a:defRPr>
            </a:lvl1pPr>
          </a:lstStyle>
          <a:p>
            <a:r>
              <a:rPr lang="en-US" altLang="zh-CN" dirty="0" err="1"/>
              <a:t>xxxxxxxxxxx</a:t>
            </a:r>
            <a:r>
              <a:rPr lang="en-US" altLang="zh-CN" dirty="0"/>
              <a:t>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4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1EF11-07C2-BDB4-4791-52A1ADFE7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FD8EC-D7BF-0A2E-3789-E167DFA2C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1BD076-EBE9-D630-6938-EE9BC5E6C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D2D6BD-82A1-AB83-0ED6-4655C0680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291EE-2A65-75B4-13BF-210C60109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CA2ED6B-3CBB-E3E9-71B2-73BF74EA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279" y="6412116"/>
            <a:ext cx="542925" cy="365125"/>
          </a:xfrm>
        </p:spPr>
        <p:txBody>
          <a:bodyPr/>
          <a:lstStyle/>
          <a:p>
            <a:fld id="{5EF60D4A-BDC2-43F3-91B6-4D6968303FE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0D0E0F-FC90-3164-F753-80D4A392099A}"/>
              </a:ext>
            </a:extLst>
          </p:cNvPr>
          <p:cNvCxnSpPr/>
          <p:nvPr userDrawn="1"/>
        </p:nvCxnSpPr>
        <p:spPr>
          <a:xfrm>
            <a:off x="200154" y="6380139"/>
            <a:ext cx="1179169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6">
            <a:extLst>
              <a:ext uri="{FF2B5EF4-FFF2-40B4-BE49-F238E27FC236}">
                <a16:creationId xmlns:a16="http://schemas.microsoft.com/office/drawing/2014/main" id="{BA184DD8-772B-310C-3BF8-2A847FC9A6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96" y="6452750"/>
            <a:ext cx="2244479" cy="37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58949C-D270-77C5-8849-5301BC8C93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075" y="6401216"/>
            <a:ext cx="1095375" cy="4610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A5539A-5F5C-512E-7EFF-97F5BF9AA8FE}"/>
              </a:ext>
            </a:extLst>
          </p:cNvPr>
          <p:cNvSpPr txBox="1"/>
          <p:nvPr userDrawn="1"/>
        </p:nvSpPr>
        <p:spPr>
          <a:xfrm>
            <a:off x="3131002" y="6452442"/>
            <a:ext cx="36921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Energy Frontier Research Center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1EEE84A-5D44-1B09-B28F-5FF72BAEC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5620" y="6401216"/>
            <a:ext cx="2554967" cy="365125"/>
          </a:xfrm>
        </p:spPr>
        <p:txBody>
          <a:bodyPr/>
          <a:lstStyle>
            <a:lvl1pPr>
              <a:defRPr>
                <a:highlight>
                  <a:srgbClr val="FFFF00"/>
                </a:highlight>
              </a:defRPr>
            </a:lvl1pPr>
          </a:lstStyle>
          <a:p>
            <a:r>
              <a:rPr lang="en-US" altLang="zh-CN" dirty="0" err="1"/>
              <a:t>xxxxxxxxxxx</a:t>
            </a:r>
            <a:r>
              <a:rPr lang="en-US" altLang="zh-CN" dirty="0"/>
              <a:t>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0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E5CCD-4491-15B8-B4A6-4C7224EF1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2D0480-D5E7-F686-E5E0-748840DB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279" y="6412116"/>
            <a:ext cx="542925" cy="365125"/>
          </a:xfrm>
        </p:spPr>
        <p:txBody>
          <a:bodyPr/>
          <a:lstStyle/>
          <a:p>
            <a:fld id="{5EF60D4A-BDC2-43F3-91B6-4D6968303FE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2260BF-C152-A5CC-A403-5E77BAA21EAB}"/>
              </a:ext>
            </a:extLst>
          </p:cNvPr>
          <p:cNvCxnSpPr/>
          <p:nvPr userDrawn="1"/>
        </p:nvCxnSpPr>
        <p:spPr>
          <a:xfrm>
            <a:off x="200154" y="6380139"/>
            <a:ext cx="1179169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6">
            <a:extLst>
              <a:ext uri="{FF2B5EF4-FFF2-40B4-BE49-F238E27FC236}">
                <a16:creationId xmlns:a16="http://schemas.microsoft.com/office/drawing/2014/main" id="{56586602-1075-BA5C-46A4-51CEBBE89E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96" y="6452750"/>
            <a:ext cx="2244479" cy="37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0F65D2-1569-66EB-1145-DBEA4581E1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075" y="6401216"/>
            <a:ext cx="1095375" cy="4610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29D9EB-D3F2-A453-2A69-EC8B38B19669}"/>
              </a:ext>
            </a:extLst>
          </p:cNvPr>
          <p:cNvSpPr txBox="1"/>
          <p:nvPr userDrawn="1"/>
        </p:nvSpPr>
        <p:spPr>
          <a:xfrm>
            <a:off x="3131002" y="6452442"/>
            <a:ext cx="36921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Energy Frontier Research Center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3D00A4F-9247-38D5-1F11-4F5BC89C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5620" y="6401216"/>
            <a:ext cx="2554967" cy="365125"/>
          </a:xfrm>
        </p:spPr>
        <p:txBody>
          <a:bodyPr/>
          <a:lstStyle>
            <a:lvl1pPr>
              <a:defRPr>
                <a:highlight>
                  <a:srgbClr val="FFFF00"/>
                </a:highlight>
              </a:defRPr>
            </a:lvl1pPr>
          </a:lstStyle>
          <a:p>
            <a:r>
              <a:rPr lang="en-US" altLang="zh-CN" dirty="0" err="1"/>
              <a:t>xxxxxxxxxxx</a:t>
            </a:r>
            <a:r>
              <a:rPr lang="en-US" altLang="zh-CN" dirty="0"/>
              <a:t>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08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E1E4E-4EC1-ED7B-5A45-B584AC1A5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279" y="6412116"/>
            <a:ext cx="542925" cy="365125"/>
          </a:xfrm>
        </p:spPr>
        <p:txBody>
          <a:bodyPr/>
          <a:lstStyle/>
          <a:p>
            <a:fld id="{5EF60D4A-BDC2-43F3-91B6-4D6968303FE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63E1A1-55B0-72B9-FDEA-A5F2624152FC}"/>
              </a:ext>
            </a:extLst>
          </p:cNvPr>
          <p:cNvCxnSpPr/>
          <p:nvPr userDrawn="1"/>
        </p:nvCxnSpPr>
        <p:spPr>
          <a:xfrm>
            <a:off x="200154" y="6380139"/>
            <a:ext cx="1179169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6">
            <a:extLst>
              <a:ext uri="{FF2B5EF4-FFF2-40B4-BE49-F238E27FC236}">
                <a16:creationId xmlns:a16="http://schemas.microsoft.com/office/drawing/2014/main" id="{8334574C-8E7E-EE16-745D-78DA204950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96" y="6452750"/>
            <a:ext cx="2244479" cy="37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1D5C97-DDD2-F161-07BB-08EE1EA359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075" y="6401216"/>
            <a:ext cx="1095375" cy="4610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92A2D4-A869-9BDE-2883-5D315BBA6F3F}"/>
              </a:ext>
            </a:extLst>
          </p:cNvPr>
          <p:cNvSpPr txBox="1"/>
          <p:nvPr userDrawn="1"/>
        </p:nvSpPr>
        <p:spPr>
          <a:xfrm>
            <a:off x="3131002" y="6452442"/>
            <a:ext cx="36921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Energy Frontier Research Center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4CC5A71-1BE0-D98B-DF94-1275B2C7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5620" y="6401216"/>
            <a:ext cx="2554967" cy="365125"/>
          </a:xfrm>
        </p:spPr>
        <p:txBody>
          <a:bodyPr/>
          <a:lstStyle>
            <a:lvl1pPr>
              <a:defRPr>
                <a:highlight>
                  <a:srgbClr val="FFFF00"/>
                </a:highlight>
              </a:defRPr>
            </a:lvl1pPr>
          </a:lstStyle>
          <a:p>
            <a:r>
              <a:rPr lang="en-US" altLang="zh-CN" dirty="0" err="1"/>
              <a:t>xxxxxxxxxxx</a:t>
            </a:r>
            <a:r>
              <a:rPr lang="en-US" altLang="zh-CN" dirty="0"/>
              <a:t>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F1D31-80DA-7B7A-2C66-AD30116A5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3C393-2280-55BE-49BC-8666B5934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7B771-9B37-FF1A-66C7-16DBECB34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25445B5-BED1-2C29-4A94-A71F334FE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279" y="6412116"/>
            <a:ext cx="542925" cy="365125"/>
          </a:xfrm>
        </p:spPr>
        <p:txBody>
          <a:bodyPr/>
          <a:lstStyle/>
          <a:p>
            <a:fld id="{5EF60D4A-BDC2-43F3-91B6-4D6968303FE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1660FE-09F8-5605-61DB-5C32F390F1E7}"/>
              </a:ext>
            </a:extLst>
          </p:cNvPr>
          <p:cNvCxnSpPr/>
          <p:nvPr userDrawn="1"/>
        </p:nvCxnSpPr>
        <p:spPr>
          <a:xfrm>
            <a:off x="200154" y="6380139"/>
            <a:ext cx="1179169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6">
            <a:extLst>
              <a:ext uri="{FF2B5EF4-FFF2-40B4-BE49-F238E27FC236}">
                <a16:creationId xmlns:a16="http://schemas.microsoft.com/office/drawing/2014/main" id="{93FD622E-4B62-6195-B10D-1FC3EB1F42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96" y="6452750"/>
            <a:ext cx="2244479" cy="37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AC091B-0EA4-2507-F925-4B7942B365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075" y="6401216"/>
            <a:ext cx="1095375" cy="4610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71CCF1-C7C7-CD47-C670-35C079660CA6}"/>
              </a:ext>
            </a:extLst>
          </p:cNvPr>
          <p:cNvSpPr txBox="1"/>
          <p:nvPr userDrawn="1"/>
        </p:nvSpPr>
        <p:spPr>
          <a:xfrm>
            <a:off x="3131002" y="6452442"/>
            <a:ext cx="36921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Energy Frontier Research Center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8CF49-FF7B-9CE8-5CE0-EC076BA92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5620" y="6401216"/>
            <a:ext cx="2554967" cy="365125"/>
          </a:xfrm>
        </p:spPr>
        <p:txBody>
          <a:bodyPr/>
          <a:lstStyle>
            <a:lvl1pPr>
              <a:defRPr>
                <a:highlight>
                  <a:srgbClr val="FFFF00"/>
                </a:highlight>
              </a:defRPr>
            </a:lvl1pPr>
          </a:lstStyle>
          <a:p>
            <a:r>
              <a:rPr lang="en-US" altLang="zh-CN" dirty="0" err="1"/>
              <a:t>xxxxxxxxxxx</a:t>
            </a:r>
            <a:r>
              <a:rPr lang="en-US" altLang="zh-CN" dirty="0"/>
              <a:t>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6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96539-64D5-AAF3-CCF0-E4F8E22E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9C035E-2752-FE10-DC4C-FFDC80CF6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9F2C0-3633-E8EF-9116-617B98942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6F7DB4-7C31-308D-6780-7BE51BBE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279" y="6412116"/>
            <a:ext cx="542925" cy="365125"/>
          </a:xfrm>
        </p:spPr>
        <p:txBody>
          <a:bodyPr/>
          <a:lstStyle/>
          <a:p>
            <a:fld id="{5EF60D4A-BDC2-43F3-91B6-4D6968303FE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2A2A8A-C2A8-CF10-CE4D-3A788FCB21E6}"/>
              </a:ext>
            </a:extLst>
          </p:cNvPr>
          <p:cNvCxnSpPr/>
          <p:nvPr userDrawn="1"/>
        </p:nvCxnSpPr>
        <p:spPr>
          <a:xfrm>
            <a:off x="200154" y="6380139"/>
            <a:ext cx="1179169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6">
            <a:extLst>
              <a:ext uri="{FF2B5EF4-FFF2-40B4-BE49-F238E27FC236}">
                <a16:creationId xmlns:a16="http://schemas.microsoft.com/office/drawing/2014/main" id="{691F542E-DFDF-4A30-77EA-EE9146E049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96" y="6452750"/>
            <a:ext cx="2244479" cy="37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DD5C32-E40B-5A24-FE04-9969C8C6E1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075" y="6401216"/>
            <a:ext cx="1095375" cy="4610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EEC1CF-79DC-8545-A7A6-0E81FBF89C23}"/>
              </a:ext>
            </a:extLst>
          </p:cNvPr>
          <p:cNvSpPr txBox="1"/>
          <p:nvPr userDrawn="1"/>
        </p:nvSpPr>
        <p:spPr>
          <a:xfrm>
            <a:off x="3131002" y="6452442"/>
            <a:ext cx="36921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Energy Frontier Research Center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E0E83-5E0E-4B18-68BC-5A69E8C3B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5620" y="6401216"/>
            <a:ext cx="2554967" cy="365125"/>
          </a:xfrm>
        </p:spPr>
        <p:txBody>
          <a:bodyPr/>
          <a:lstStyle>
            <a:lvl1pPr>
              <a:defRPr>
                <a:highlight>
                  <a:srgbClr val="FFFF00"/>
                </a:highlight>
              </a:defRPr>
            </a:lvl1pPr>
          </a:lstStyle>
          <a:p>
            <a:r>
              <a:rPr lang="en-US" altLang="zh-CN" dirty="0" err="1"/>
              <a:t>xxxxxxxxxxx</a:t>
            </a:r>
            <a:r>
              <a:rPr lang="en-US" altLang="zh-CN" dirty="0"/>
              <a:t>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6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AAC3D4-E176-25DF-F00D-7F6469128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924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A4470-E666-47A2-6084-6ECD7E342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21F0-9982-C203-1A89-506DD58DE8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61CD1-217E-F8A7-1DC7-EF5DDE38E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EFRC management review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69831-96B5-7D33-C12E-A53F11F92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0D4A-BDC2-43F3-91B6-4D6968303FE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832132-A90E-3358-C4A1-E3CF3EB6ED17}"/>
              </a:ext>
            </a:extLst>
          </p:cNvPr>
          <p:cNvSpPr/>
          <p:nvPr userDrawn="1"/>
        </p:nvSpPr>
        <p:spPr>
          <a:xfrm>
            <a:off x="0" y="-3"/>
            <a:ext cx="12192000" cy="924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3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CF3B8-5AC5-F8BC-5291-222D04A5C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EA71A-4BFF-4CF5-F21C-9355ED6E1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5620" y="6401216"/>
            <a:ext cx="2554967" cy="365125"/>
          </a:xfrm>
        </p:spPr>
        <p:txBody>
          <a:bodyPr/>
          <a:lstStyle/>
          <a:p>
            <a:r>
              <a:rPr lang="en-US" altLang="zh-CN" dirty="0" err="1"/>
              <a:t>xxxxxxxxx</a:t>
            </a:r>
            <a:r>
              <a:rPr lang="en-US" altLang="zh-CN" dirty="0"/>
              <a:t> meeting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02C34-0987-BA8C-FFE2-A914089B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D4A-BDC2-43F3-91B6-4D6968303FEF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2D09C2F-575C-C313-9BCA-C30561279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22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81AAFA-5670-46C1-4409-D6B64B7D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BF5216-6446-57C0-628F-0445D817D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94F3D-A905-ABE0-0571-4E2FA2D68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xxxxxxxxxxx meeting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5113F1-DE07-D838-90FE-953D9569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0D4A-BDC2-43F3-91B6-4D6968303FE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8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10812</TotalTime>
  <Words>6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 Hu</dc:creator>
  <cp:lastModifiedBy>Jin Hu</cp:lastModifiedBy>
  <cp:revision>51</cp:revision>
  <dcterms:created xsi:type="dcterms:W3CDTF">2022-11-23T16:00:22Z</dcterms:created>
  <dcterms:modified xsi:type="dcterms:W3CDTF">2023-04-03T15:20:32Z</dcterms:modified>
</cp:coreProperties>
</file>